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6"/>
  </p:notesMasterIdLst>
  <p:sldIdLst>
    <p:sldId id="276" r:id="rId2"/>
    <p:sldId id="288" r:id="rId3"/>
    <p:sldId id="290" r:id="rId4"/>
    <p:sldId id="28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29119-234B-413A-8DB0-B5BE0E128A36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1C9D0-6B7E-439D-8AAB-7CE98B629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74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</a:t>
            </a:r>
            <a:r>
              <a:rPr lang="nl-NL" baseline="0" dirty="0" smtClean="0"/>
              <a:t> gazon zorgt voor een ruimtelijk effect, in de middeleeuwen om de vijand aan te zien komen, later voor dieren en sport.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1C9D0-6B7E-439D-8AAB-7CE98B6291C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8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deze dia zie je al dat er verschillende eisen aan gazons gesteld worden, het onderhoud moet dan ook aangepast</a:t>
            </a:r>
            <a:r>
              <a:rPr lang="nl-NL" baseline="0" dirty="0" smtClean="0"/>
              <a:t> worden aan iedere situatie!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1C9D0-6B7E-439D-8AAB-7CE98B6291C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24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 bepaalde grasvelden kan je machines kopen die meer dan een ton kosten! We gaan snel aan de slag!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1C9D0-6B7E-439D-8AAB-7CE98B6291C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99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9A650A-8BD1-4FDE-9899-1C20DF4B7708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55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62D-6073-4A30-973C-53BE1D29884A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7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0AF-EEE9-4421-9298-EB11A547E63F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8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(bruin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57158" y="2857496"/>
            <a:ext cx="7072362" cy="1285884"/>
          </a:xfrm>
        </p:spPr>
        <p:txBody>
          <a:bodyPr anchor="t" anchorCtr="0">
            <a:noAutofit/>
          </a:bodyPr>
          <a:lstStyle>
            <a:lvl1pPr algn="l">
              <a:defRPr sz="36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819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143800" cy="562074"/>
          </a:xfrm>
        </p:spPr>
        <p:txBody>
          <a:bodyPr/>
          <a:lstStyle>
            <a:lvl1pPr>
              <a:defRPr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115196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1pPr>
            <a:lvl2pPr>
              <a:buFontTx/>
              <a:buBlip>
                <a:blip r:embed="rId3"/>
              </a:buBlip>
              <a:defRPr sz="22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2pPr>
            <a:lvl3pPr>
              <a:buFontTx/>
              <a:buBlip>
                <a:blip r:embed="rId3"/>
              </a:buBlip>
              <a:defRPr sz="20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3pPr>
            <a:lvl4pPr>
              <a:buFontTx/>
              <a:buBlip>
                <a:blip r:embed="rId3"/>
              </a:buBlip>
              <a:defRPr sz="18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4pPr>
            <a:lvl5pPr>
              <a:buFontTx/>
              <a:buBlip>
                <a:blip r:embed="rId3"/>
              </a:buBlip>
              <a:defRPr sz="16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9588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(wi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57158" y="2857496"/>
            <a:ext cx="7072362" cy="1285884"/>
          </a:xfrm>
        </p:spPr>
        <p:txBody>
          <a:bodyPr anchor="t" anchorCtr="0">
            <a:noAutofit/>
          </a:bodyPr>
          <a:lstStyle>
            <a:lvl1pPr algn="l">
              <a:defRPr sz="36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143800" cy="562074"/>
          </a:xfrm>
        </p:spPr>
        <p:txBody>
          <a:bodyPr/>
          <a:lstStyle>
            <a:lvl1pPr>
              <a:defRPr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115196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1pPr>
            <a:lvl2pPr>
              <a:buFontTx/>
              <a:buBlip>
                <a:blip r:embed="rId3"/>
              </a:buBlip>
              <a:defRPr sz="22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2pPr>
            <a:lvl3pPr>
              <a:buFontTx/>
              <a:buBlip>
                <a:blip r:embed="rId3"/>
              </a:buBlip>
              <a:defRPr sz="20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3pPr>
            <a:lvl4pPr>
              <a:buFontTx/>
              <a:buBlip>
                <a:blip r:embed="rId3"/>
              </a:buBlip>
              <a:defRPr sz="18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4pPr>
            <a:lvl5pPr>
              <a:buFontTx/>
              <a:buBlip>
                <a:blip r:embed="rId3"/>
              </a:buBlip>
              <a:defRPr sz="16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EM &amp; WAT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143800" cy="562074"/>
          </a:xfrm>
        </p:spPr>
        <p:txBody>
          <a:bodyPr/>
          <a:lstStyle>
            <a:lvl1pPr>
              <a:defRPr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115196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1pPr>
            <a:lvl2pPr>
              <a:buFontTx/>
              <a:buBlip>
                <a:blip r:embed="rId3"/>
              </a:buBlip>
              <a:defRPr sz="22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2pPr>
            <a:lvl3pPr>
              <a:buFontTx/>
              <a:buBlip>
                <a:blip r:embed="rId3"/>
              </a:buBlip>
              <a:defRPr sz="20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3pPr>
            <a:lvl4pPr>
              <a:buFontTx/>
              <a:buBlip>
                <a:blip r:embed="rId3"/>
              </a:buBlip>
              <a:defRPr sz="18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4pPr>
            <a:lvl5pPr>
              <a:buFontTx/>
              <a:buBlip>
                <a:blip r:embed="rId3"/>
              </a:buBlip>
              <a:defRPr sz="16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U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143800" cy="562074"/>
          </a:xfrm>
        </p:spPr>
        <p:txBody>
          <a:bodyPr/>
          <a:lstStyle>
            <a:lvl1pPr>
              <a:defRPr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115196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1pPr>
            <a:lvl2pPr>
              <a:buFontTx/>
              <a:buBlip>
                <a:blip r:embed="rId3"/>
              </a:buBlip>
              <a:defRPr sz="22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2pPr>
            <a:lvl3pPr>
              <a:buFontTx/>
              <a:buBlip>
                <a:blip r:embed="rId3"/>
              </a:buBlip>
              <a:defRPr sz="20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3pPr>
            <a:lvl4pPr>
              <a:buFontTx/>
              <a:buBlip>
                <a:blip r:embed="rId3"/>
              </a:buBlip>
              <a:defRPr sz="18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4pPr>
            <a:lvl5pPr>
              <a:buFontTx/>
              <a:buBlip>
                <a:blip r:embed="rId3"/>
              </a:buBlip>
              <a:defRPr sz="16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(wi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143800" cy="562074"/>
          </a:xfrm>
        </p:spPr>
        <p:txBody>
          <a:bodyPr/>
          <a:lstStyle>
            <a:lvl1pPr>
              <a:defRPr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115196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1pPr>
            <a:lvl2pPr>
              <a:buFontTx/>
              <a:buBlip>
                <a:blip r:embed="rId3"/>
              </a:buBlip>
              <a:defRPr sz="22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2pPr>
            <a:lvl3pPr>
              <a:buFontTx/>
              <a:buBlip>
                <a:blip r:embed="rId3"/>
              </a:buBlip>
              <a:defRPr sz="20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3pPr>
            <a:lvl4pPr>
              <a:buFontTx/>
              <a:buBlip>
                <a:blip r:embed="rId3"/>
              </a:buBlip>
              <a:defRPr sz="18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4pPr>
            <a:lvl5pPr>
              <a:buFontTx/>
              <a:buBlip>
                <a:blip r:embed="rId3"/>
              </a:buBlip>
              <a:defRPr sz="1600" b="1">
                <a:solidFill>
                  <a:schemeClr val="accent2">
                    <a:lumMod val="10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E61-D2F8-452B-B53A-91FE1E439E24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49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A57-F65A-4C42-9156-7629C10666E9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5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F0B-319E-4F95-BA43-902EB3DC9783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6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0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A28-1D79-4F41-9521-CF26BB2C7EE3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4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3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4A43A2E-6632-4F9D-8728-2CF59ACBBE60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7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51" r:id="rId14"/>
    <p:sldLayoutId id="2147483650" r:id="rId15"/>
    <p:sldLayoutId id="2147483652" r:id="rId16"/>
    <p:sldLayoutId id="2147483653" r:id="rId17"/>
    <p:sldLayoutId id="214748365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Gazon onderhoud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is een gazon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036368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De Engelsen zijn begonnen met het intensief maaien van een gazon voor sport en spel.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In rond 1830 kwam de eerste grasmaaier en kunnen we het gazon machinaal maaien hierdoor kon bijna iedereen een gazon onderhouden.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2369840" cy="177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444962" cy="134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4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Gazon onderhouden is een dingetje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Mensen vinden het belangrijk een strak kort gemaaid gazon te hebben.</a:t>
            </a:r>
          </a:p>
          <a:p>
            <a:r>
              <a:rPr lang="nl-NL" dirty="0" smtClean="0"/>
              <a:t>Voor sport en spel worden er behoorlijke eisen aan gazons gesteld.</a:t>
            </a:r>
          </a:p>
          <a:p>
            <a:r>
              <a:rPr lang="nl-NL" dirty="0" smtClean="0"/>
              <a:t>Gras laat zich niet dwingen en stelt eisen!</a:t>
            </a:r>
          </a:p>
          <a:p>
            <a:r>
              <a:rPr lang="nl-NL" dirty="0" smtClean="0"/>
              <a:t>Gras is erg belangrijk als veevoer.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159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Andere hulpmiddelen bij gazon onderhoud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Hiernaast zie je dat er meerdere gereedschappen en machines zijn die we gebruiken voor gazon onderhoud.</a:t>
            </a:r>
          </a:p>
          <a:p>
            <a:r>
              <a:rPr lang="nl-NL" dirty="0" smtClean="0"/>
              <a:t>We zien dan nog niet eens de meest gebruikte cirkelmaaier en kooimaaier!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124744"/>
            <a:ext cx="1800200" cy="1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9" y="2473156"/>
            <a:ext cx="1804880" cy="101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9" y="3483889"/>
            <a:ext cx="1432439" cy="95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79" y="3483888"/>
            <a:ext cx="1214567" cy="188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48719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732</TotalTime>
  <Words>199</Words>
  <Application>Microsoft Office PowerPoint</Application>
  <PresentationFormat>Diavoorstelling (4:3)</PresentationFormat>
  <Paragraphs>21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Calibri</vt:lpstr>
      <vt:lpstr>Corbel</vt:lpstr>
      <vt:lpstr>Franklin Gothic Book</vt:lpstr>
      <vt:lpstr>Basis</vt:lpstr>
      <vt:lpstr>Gazon onderhoud</vt:lpstr>
      <vt:lpstr>Wat is een gazon</vt:lpstr>
      <vt:lpstr>Gazon onderhouden is een dingetje</vt:lpstr>
      <vt:lpstr>Andere hulpmiddelen bij gazon onderhoud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Stappenplan  Hoe plant je een boom</dc:title>
  <dc:creator>Mirjam van den Berg</dc:creator>
  <cp:lastModifiedBy>Mulder, Hans</cp:lastModifiedBy>
  <cp:revision>37</cp:revision>
  <dcterms:created xsi:type="dcterms:W3CDTF">2019-06-24T13:21:33Z</dcterms:created>
  <dcterms:modified xsi:type="dcterms:W3CDTF">2020-03-27T10:12:08Z</dcterms:modified>
</cp:coreProperties>
</file>